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Default Extension="wmf" ContentType="image/x-wmf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7" r:id="rId2"/>
  </p:sldIdLst>
  <p:sldSz cx="9144000" cy="6858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6600FF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1" autoAdjust="0"/>
    <p:restoredTop sz="94622" autoAdjust="0"/>
  </p:normalViewPr>
  <p:slideViewPr>
    <p:cSldViewPr>
      <p:cViewPr varScale="1">
        <p:scale>
          <a:sx n="112" d="100"/>
          <a:sy n="112" d="100"/>
        </p:scale>
        <p:origin x="-7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D2D8677-90F2-498F-B49C-EA9C98E36DDD}" type="datetimeFigureOut">
              <a:rPr kumimoji="1" lang="ja-JP" altLang="en-US" smtClean="0"/>
              <a:pPr/>
              <a:t>12.10.11</a:t>
            </a:fld>
            <a:endParaRPr kumimoji="1" lang="ja-JP" alt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D569F9D-31D5-4A31-9CC5-B10D0DC4CD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D8677-90F2-498F-B49C-EA9C98E36DDD}" type="datetimeFigureOut">
              <a:rPr kumimoji="1" lang="ja-JP" altLang="en-US" smtClean="0"/>
              <a:pPr/>
              <a:t>12.10.11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69F9D-31D5-4A31-9CC5-B10D0DC4CD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D8677-90F2-498F-B49C-EA9C98E36DDD}" type="datetimeFigureOut">
              <a:rPr kumimoji="1" lang="ja-JP" altLang="en-US" smtClean="0"/>
              <a:pPr/>
              <a:t>12.10.11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69F9D-31D5-4A31-9CC5-B10D0DC4CD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D8677-90F2-498F-B49C-EA9C98E36DDD}" type="datetimeFigureOut">
              <a:rPr kumimoji="1" lang="ja-JP" altLang="en-US" smtClean="0"/>
              <a:pPr/>
              <a:t>12.10.11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69F9D-31D5-4A31-9CC5-B10D0DC4CD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D8677-90F2-498F-B49C-EA9C98E36DDD}" type="datetimeFigureOut">
              <a:rPr kumimoji="1" lang="ja-JP" altLang="en-US" smtClean="0"/>
              <a:pPr/>
              <a:t>12.10.11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69F9D-31D5-4A31-9CC5-B10D0DC4CD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D8677-90F2-498F-B49C-EA9C98E36DDD}" type="datetimeFigureOut">
              <a:rPr kumimoji="1" lang="ja-JP" altLang="en-US" smtClean="0"/>
              <a:pPr/>
              <a:t>12.10.11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69F9D-31D5-4A31-9CC5-B10D0DC4CD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D8677-90F2-498F-B49C-EA9C98E36DDD}" type="datetimeFigureOut">
              <a:rPr kumimoji="1" lang="ja-JP" altLang="en-US" smtClean="0"/>
              <a:pPr/>
              <a:t>12.10.11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69F9D-31D5-4A31-9CC5-B10D0DC4CD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D8677-90F2-498F-B49C-EA9C98E36DDD}" type="datetimeFigureOut">
              <a:rPr kumimoji="1" lang="ja-JP" altLang="en-US" smtClean="0"/>
              <a:pPr/>
              <a:t>12.10.11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69F9D-31D5-4A31-9CC5-B10D0DC4CD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D8677-90F2-498F-B49C-EA9C98E36DDD}" type="datetimeFigureOut">
              <a:rPr kumimoji="1" lang="ja-JP" altLang="en-US" smtClean="0"/>
              <a:pPr/>
              <a:t>12.10.11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69F9D-31D5-4A31-9CC5-B10D0DC4CD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D8677-90F2-498F-B49C-EA9C98E36DDD}" type="datetimeFigureOut">
              <a:rPr kumimoji="1" lang="ja-JP" altLang="en-US" smtClean="0"/>
              <a:pPr/>
              <a:t>12.10.11</a:t>
            </a:fld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69F9D-31D5-4A31-9CC5-B10D0DC4CD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D8677-90F2-498F-B49C-EA9C98E36DDD}" type="datetimeFigureOut">
              <a:rPr kumimoji="1" lang="ja-JP" altLang="en-US" smtClean="0"/>
              <a:pPr/>
              <a:t>12.10.11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69F9D-31D5-4A31-9CC5-B10D0DC4CD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D2D8677-90F2-498F-B49C-EA9C98E36DDD}" type="datetimeFigureOut">
              <a:rPr kumimoji="1" lang="ja-JP" altLang="en-US" smtClean="0"/>
              <a:pPr/>
              <a:t>12.10.11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D569F9D-31D5-4A31-9CC5-B10D0DC4CD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565762" y="980728"/>
            <a:ext cx="7772400" cy="1512168"/>
          </a:xfrm>
        </p:spPr>
        <p:txBody>
          <a:bodyPr>
            <a:normAutofit/>
          </a:bodyPr>
          <a:lstStyle/>
          <a:p>
            <a:pPr algn="l"/>
            <a:r>
              <a:rPr lang="ja-JP" altLang="en-US" sz="7200" b="1" dirty="0" smtClean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en-US" altLang="ja-JP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1</a:t>
            </a:r>
            <a:r>
              <a:rPr lang="ja-JP" altLang="en-US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日着物フェア</a:t>
            </a:r>
            <a:endParaRPr kumimoji="1" lang="ja-JP" altLang="en-US" sz="72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979712" y="2996951"/>
            <a:ext cx="6048672" cy="1567653"/>
          </a:xfrm>
        </p:spPr>
        <p:txBody>
          <a:bodyPr>
            <a:normAutofit fontScale="85000" lnSpcReduction="20000"/>
          </a:bodyPr>
          <a:lstStyle/>
          <a:p>
            <a:r>
              <a:rPr kumimoji="1" lang="ja-JP" altLang="en-US" sz="2400" dirty="0" smtClean="0">
                <a:latin typeface="HGP創英角ﾎﾟｯﾌﾟ体" pitchFamily="50" charset="-128"/>
                <a:ea typeface="HGP創英角ﾎﾟｯﾌﾟ体" pitchFamily="50" charset="-128"/>
              </a:rPr>
              <a:t>いろんな着物を取り揃えて</a:t>
            </a:r>
            <a:r>
              <a:rPr kumimoji="1" lang="en-US" altLang="ja-JP" sz="2400" dirty="0" smtClean="0">
                <a:latin typeface="HGP創英角ﾎﾟｯﾌﾟ体" pitchFamily="50" charset="-128"/>
                <a:ea typeface="HGP創英角ﾎﾟｯﾌﾟ体" pitchFamily="50" charset="-128"/>
              </a:rPr>
              <a:t>1</a:t>
            </a:r>
            <a:r>
              <a:rPr kumimoji="1" lang="ja-JP" altLang="en-US" sz="2400" dirty="0" smtClean="0">
                <a:latin typeface="HGP創英角ﾎﾟｯﾌﾟ体" pitchFamily="50" charset="-128"/>
                <a:ea typeface="HGP創英角ﾎﾟｯﾌﾟ体" pitchFamily="50" charset="-128"/>
              </a:rPr>
              <a:t>日限りのフェアを開催。</a:t>
            </a:r>
            <a:endParaRPr kumimoji="1" lang="en-US" altLang="ja-JP" sz="24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kumimoji="1" lang="ja-JP" altLang="en-US" sz="2400" dirty="0" smtClean="0">
                <a:latin typeface="HGP創英角ﾎﾟｯﾌﾟ体" pitchFamily="50" charset="-128"/>
                <a:ea typeface="HGP創英角ﾎﾟｯﾌﾟ体" pitchFamily="50" charset="-128"/>
              </a:rPr>
              <a:t>お気に入りの着物が見つかるかも・・・</a:t>
            </a:r>
            <a:endParaRPr kumimoji="1" lang="en-US" altLang="ja-JP" sz="24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ja-JP" altLang="en-US" sz="2400" dirty="0">
                <a:latin typeface="HGP創英角ﾎﾟｯﾌﾟ体" pitchFamily="50" charset="-128"/>
                <a:ea typeface="HGP創英角ﾎﾟｯﾌﾟ体" pitchFamily="50" charset="-128"/>
              </a:rPr>
              <a:t>着物</a:t>
            </a:r>
            <a:r>
              <a:rPr lang="ja-JP" altLang="en-US" sz="2400" dirty="0" smtClean="0">
                <a:latin typeface="HGP創英角ﾎﾟｯﾌﾟ体" pitchFamily="50" charset="-128"/>
                <a:ea typeface="HGP創英角ﾎﾟｯﾌﾟ体" pitchFamily="50" charset="-128"/>
              </a:rPr>
              <a:t>小物・リメイク品もありますよ</a:t>
            </a:r>
            <a:endParaRPr kumimoji="1" lang="en-US" altLang="ja-JP" sz="24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kumimoji="1" lang="ja-JP" altLang="en-US" sz="2400" dirty="0" smtClean="0">
                <a:latin typeface="HGP創英角ﾎﾟｯﾌﾟ体" pitchFamily="50" charset="-128"/>
                <a:ea typeface="HGP創英角ﾎﾟｯﾌﾟ体" pitchFamily="50" charset="-128"/>
              </a:rPr>
              <a:t>ぜひ、お越しください！！</a:t>
            </a:r>
            <a:endParaRPr kumimoji="1" lang="en-US" altLang="ja-JP" sz="24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ja-JP" altLang="en-US" sz="2400" dirty="0" smtClean="0">
                <a:latin typeface="HGP創英角ﾎﾟｯﾌﾟ体" pitchFamily="50" charset="-128"/>
                <a:ea typeface="HGP創英角ﾎﾟｯﾌﾟ体" pitchFamily="50" charset="-128"/>
              </a:rPr>
              <a:t>　　</a:t>
            </a:r>
            <a:r>
              <a:rPr lang="ja-JP" altLang="en-US" sz="1900" dirty="0" smtClean="0">
                <a:latin typeface="HGP創英角ﾎﾟｯﾌﾟ体" pitchFamily="50" charset="-128"/>
                <a:ea typeface="HGP創英角ﾎﾟｯﾌﾟ体" pitchFamily="50" charset="-128"/>
              </a:rPr>
              <a:t>＊いつものリユース品も販売しています＊</a:t>
            </a:r>
            <a:endParaRPr kumimoji="1" lang="ja-JP" altLang="en-US" sz="19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3131840" y="332657"/>
            <a:ext cx="2520280" cy="9361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latin typeface="HGP創英角ﾎﾟｯﾌﾟ体" pitchFamily="50" charset="-128"/>
                <a:ea typeface="HGP創英角ﾎﾟｯﾌﾟ体" pitchFamily="50" charset="-128"/>
              </a:rPr>
              <a:t>予告！</a:t>
            </a:r>
            <a:endParaRPr lang="ja-JP" altLang="en-US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8" name="サブタイトル 4"/>
          <p:cNvSpPr txBox="1">
            <a:spLocks/>
          </p:cNvSpPr>
          <p:nvPr/>
        </p:nvSpPr>
        <p:spPr>
          <a:xfrm>
            <a:off x="1561868" y="4928352"/>
            <a:ext cx="7416824" cy="192964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日にち：　</a:t>
            </a:r>
            <a:r>
              <a:rPr lang="en-US" altLang="ja-JP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11</a:t>
            </a:r>
            <a:r>
              <a:rPr lang="ja-JP" altLang="en-US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月</a:t>
            </a:r>
            <a:r>
              <a:rPr lang="en-US" altLang="ja-JP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11</a:t>
            </a:r>
            <a:r>
              <a:rPr lang="ja-JP" altLang="en-US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日（日）</a:t>
            </a:r>
            <a:r>
              <a:rPr lang="ja-JP" altLang="en-US" sz="2200" dirty="0" smtClean="0">
                <a:solidFill>
                  <a:schemeClr val="bg1">
                    <a:lumMod val="50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（いつもは日曜はお休み）</a:t>
            </a:r>
            <a:endParaRPr lang="en-US" altLang="ja-JP" sz="2200" dirty="0" smtClean="0">
              <a:solidFill>
                <a:schemeClr val="bg1">
                  <a:lumMod val="50000"/>
                </a:schemeClr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時　間：　</a:t>
            </a:r>
            <a:r>
              <a:rPr lang="en-US" altLang="ja-JP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11</a:t>
            </a:r>
            <a:r>
              <a:rPr lang="ja-JP" altLang="en-US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：</a:t>
            </a:r>
            <a:r>
              <a:rPr lang="en-US" altLang="ja-JP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00</a:t>
            </a:r>
            <a:r>
              <a:rPr lang="ja-JP" altLang="en-US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～</a:t>
            </a:r>
            <a:r>
              <a:rPr lang="en-US" altLang="ja-JP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15</a:t>
            </a:r>
            <a:r>
              <a:rPr lang="ja-JP" altLang="en-US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：</a:t>
            </a:r>
            <a:r>
              <a:rPr lang="en-US" altLang="ja-JP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00</a:t>
            </a:r>
          </a:p>
          <a:p>
            <a:pPr algn="l"/>
            <a:r>
              <a:rPr lang="ja-JP" altLang="en-US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場　所：　</a:t>
            </a:r>
            <a:r>
              <a:rPr lang="ja-JP" altLang="en-US" sz="21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環境まちづくり</a:t>
            </a:r>
            <a:r>
              <a:rPr lang="en-US" altLang="ja-JP" sz="21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NPO</a:t>
            </a:r>
            <a:r>
              <a:rPr lang="ja-JP" altLang="en-US" sz="21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エコメッセ</a:t>
            </a:r>
            <a:r>
              <a:rPr lang="ja-JP" altLang="en-US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「水・緑・木地」学芸大学店</a:t>
            </a:r>
            <a:r>
              <a:rPr lang="ja-JP" altLang="en-US" dirty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endParaRPr lang="en-US" altLang="ja-JP" dirty="0" smtClean="0">
              <a:solidFill>
                <a:schemeClr val="tx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l"/>
            <a:r>
              <a:rPr lang="en-US" altLang="ja-JP" dirty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</a:t>
            </a:r>
            <a:r>
              <a:rPr lang="ja-JP" altLang="en-US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　　　　　　　　　</a:t>
            </a:r>
            <a:r>
              <a:rPr lang="ja-JP" altLang="en-US" sz="18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目黒区碑文谷</a:t>
            </a:r>
            <a:r>
              <a:rPr lang="en-US" altLang="ja-JP" sz="18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6-1-19</a:t>
            </a:r>
            <a:r>
              <a:rPr lang="ja-JP" altLang="en-US" sz="18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　℡　</a:t>
            </a:r>
            <a:r>
              <a:rPr lang="en-US" altLang="ja-JP" sz="18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3791-7915</a:t>
            </a:r>
            <a:endParaRPr lang="ja-JP" altLang="en-US" sz="1800" dirty="0">
              <a:solidFill>
                <a:schemeClr val="tx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1026" name="Picture 2" descr="C:\Users\NISHIDA_2\AppData\Local\Microsoft\Windows\Temporary Internet Files\Content.IE5\JZ9PAW7Q\MC900394760[1].wm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87D28"/>
              </a:clrFrom>
              <a:clrTo>
                <a:srgbClr val="E87D28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 rot="873965">
            <a:off x="7067177" y="1385107"/>
            <a:ext cx="1850931" cy="17659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ISHIDA_2\AppData\Local\Microsoft\Windows\Temporary Internet Files\Content.IE5\33LO77AV\MC90039476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 rot="20828179">
            <a:off x="640087" y="3434050"/>
            <a:ext cx="1072371" cy="10240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206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オースティン">
  <a:themeElements>
    <a:clrScheme name="ユーザー定義 6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D2D4C0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オースティン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オースティン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56</TotalTime>
  <Words>129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オースティン</vt:lpstr>
      <vt:lpstr>　1日着物フェア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1日着物フェア</dc:title>
  <dc:creator>FJ-USER</dc:creator>
  <cp:lastModifiedBy>tomoko okusawa</cp:lastModifiedBy>
  <cp:revision>9</cp:revision>
  <cp:lastPrinted>2012-09-27T12:44:31Z</cp:lastPrinted>
  <dcterms:created xsi:type="dcterms:W3CDTF">2012-10-11T12:13:33Z</dcterms:created>
  <dcterms:modified xsi:type="dcterms:W3CDTF">2012-10-11T12:13:51Z</dcterms:modified>
</cp:coreProperties>
</file>